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e242c4719c_1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e242c4719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04725" y="246200"/>
            <a:ext cx="6908400" cy="771300"/>
          </a:xfrm>
          <a:prstGeom prst="rect">
            <a:avLst/>
          </a:prstGeom>
        </p:spPr>
        <p:txBody>
          <a:bodyPr anchorCtr="0" anchor="t" bIns="91425" lIns="91425" spcFirstLastPara="1" rIns="91425" wrap="square" tIns="91425">
            <a:normAutofit/>
          </a:bodyPr>
          <a:lstStyle/>
          <a:p>
            <a:pPr indent="0" lvl="0" marL="0" rtl="0" algn="ctr">
              <a:lnSpc>
                <a:spcPct val="95000"/>
              </a:lnSpc>
              <a:spcBef>
                <a:spcPts val="0"/>
              </a:spcBef>
              <a:spcAft>
                <a:spcPts val="0"/>
              </a:spcAft>
              <a:buClr>
                <a:schemeClr val="dk1"/>
              </a:buClr>
              <a:buSzPts val="1100"/>
              <a:buFont typeface="Arial"/>
              <a:buNone/>
            </a:pPr>
            <a:r>
              <a:rPr b="1" lang="en" sz="1600"/>
              <a:t>New York City TLC Project Preliminary Data Summary</a:t>
            </a:r>
            <a:endParaRPr sz="1900"/>
          </a:p>
        </p:txBody>
      </p:sp>
      <p:sp>
        <p:nvSpPr>
          <p:cNvPr id="155" name="Google Shape;155;p8"/>
          <p:cNvSpPr txBox="1"/>
          <p:nvPr>
            <p:ph idx="1" type="subTitle"/>
          </p:nvPr>
        </p:nvSpPr>
        <p:spPr>
          <a:xfrm>
            <a:off x="1941150" y="677675"/>
            <a:ext cx="3890100" cy="6081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a:t>Executive summary report</a:t>
            </a:r>
            <a:endParaRPr b="1"/>
          </a:p>
          <a:p>
            <a:pPr indent="0" lvl="0" marL="0" rtl="0" algn="ctr">
              <a:spcBef>
                <a:spcPts val="0"/>
              </a:spcBef>
              <a:spcAft>
                <a:spcPts val="0"/>
              </a:spcAft>
              <a:buClr>
                <a:schemeClr val="dk1"/>
              </a:buClr>
              <a:buSzPts val="1100"/>
              <a:buFont typeface="Arial"/>
              <a:buNone/>
            </a:pPr>
            <a:r>
              <a:rPr lang="en"/>
              <a:t>Commission Prepared by </a:t>
            </a:r>
            <a:r>
              <a:rPr b="1" lang="en"/>
              <a:t>Automatidata</a:t>
            </a:r>
            <a:endParaRPr b="1"/>
          </a:p>
        </p:txBody>
      </p:sp>
      <p:sp>
        <p:nvSpPr>
          <p:cNvPr id="156" name="Google Shape;156;p8"/>
          <p:cNvSpPr txBox="1"/>
          <p:nvPr/>
        </p:nvSpPr>
        <p:spPr>
          <a:xfrm>
            <a:off x="4051263" y="5448175"/>
            <a:ext cx="3000000" cy="3387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rPr b="1" i="1" lang="en" sz="1170">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95213"/>
            <a:ext cx="6908400" cy="81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This project performed a preliminary inspection of NYC Taxi and Limousine Commission  data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63"/>
            <a:ext cx="3516900" cy="1983600"/>
          </a:xfrm>
          <a:prstGeom prst="rect">
            <a:avLst/>
          </a:prstGeom>
          <a:noFill/>
          <a:ln>
            <a:noFill/>
          </a:ln>
        </p:spPr>
        <p:txBody>
          <a:bodyPr anchorCtr="0" anchor="t" bIns="91425" lIns="91425" spcFirstLastPara="1" rIns="91425" wrap="square" tIns="91425">
            <a:sp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rides. </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See screenshot.</a:t>
            </a:r>
            <a:endParaRPr sz="1100">
              <a:solidFill>
                <a:schemeClr val="dk1"/>
              </a:solidFill>
              <a:latin typeface="Google Sans"/>
              <a:ea typeface="Google Sans"/>
              <a:cs typeface="Google Sans"/>
              <a:sym typeface="Google Sans"/>
            </a:endParaRPr>
          </a:p>
        </p:txBody>
      </p:sp>
      <p:sp>
        <p:nvSpPr>
          <p:cNvPr id="159" name="Google Shape;159;p8"/>
          <p:cNvSpPr txBox="1"/>
          <p:nvPr>
            <p:ph idx="3" type="body"/>
          </p:nvPr>
        </p:nvSpPr>
        <p:spPr>
          <a:xfrm>
            <a:off x="438151" y="3762950"/>
            <a:ext cx="3407700" cy="2370000"/>
          </a:xfrm>
          <a:prstGeom prst="rect">
            <a:avLst/>
          </a:prstGeom>
        </p:spPr>
        <p:txBody>
          <a:bodyPr anchorCtr="0" anchor="t" bIns="91425" lIns="57150"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p:nvPr>
            <p:ph idx="4" type="body"/>
          </p:nvPr>
        </p:nvSpPr>
        <p:spPr>
          <a:xfrm>
            <a:off x="438150" y="7279350"/>
            <a:ext cx="3407700" cy="2255400"/>
          </a:xfrm>
          <a:prstGeom prst="rect">
            <a:avLst/>
          </a:prstGeom>
        </p:spPr>
        <p:txBody>
          <a:bodyPr anchorCtr="0" anchor="t" bIns="91425" lIns="57150" spcFirstLastPara="1" rIns="91425" wrap="square" tIns="91425">
            <a:normAutofit lnSpcReduction="10000"/>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indent="0" lvl="0" marL="0" rtl="0" algn="l">
              <a:spcBef>
                <a:spcPts val="0"/>
              </a:spcBef>
              <a:spcAft>
                <a:spcPts val="1200"/>
              </a:spcAft>
              <a:buNone/>
            </a:pPr>
            <a:r>
              <a:t/>
            </a:r>
            <a:endParaRPr/>
          </a:p>
        </p:txBody>
      </p:sp>
      <p:grpSp>
        <p:nvGrpSpPr>
          <p:cNvPr id="161" name="Google Shape;161;p8"/>
          <p:cNvGrpSpPr/>
          <p:nvPr/>
        </p:nvGrpSpPr>
        <p:grpSpPr>
          <a:xfrm>
            <a:off x="4465575" y="5684588"/>
            <a:ext cx="1747851" cy="3604213"/>
            <a:chOff x="4465575" y="5684588"/>
            <a:chExt cx="1747851" cy="3604213"/>
          </a:xfrm>
        </p:grpSpPr>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descr="The total_amount variable indicates the necessity of further analyzing outlier variables.&#10;" id="163" name="Google Shape;163;p8"/>
            <p:cNvPicPr preferRelativeResize="0"/>
            <p:nvPr/>
          </p:nvPicPr>
          <p:blipFill>
            <a:blip r:embed="rId4">
              <a:alphaModFix/>
            </a:blip>
            <a:stretch>
              <a:fillRect/>
            </a:stretch>
          </p:blipFill>
          <p:spPr>
            <a:xfrm>
              <a:off x="5476150" y="5684588"/>
              <a:ext cx="737276" cy="3593225"/>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